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26/06/1441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19608"/>
            <a:ext cx="8568952" cy="6117704"/>
          </a:xfrm>
        </p:spPr>
        <p:txBody>
          <a:bodyPr>
            <a:normAutofit/>
          </a:bodyPr>
          <a:lstStyle/>
          <a:p>
            <a:pPr algn="r"/>
            <a:endParaRPr lang="ar-IQ" sz="2400" dirty="0" smtClean="0">
              <a:solidFill>
                <a:schemeClr val="tx1"/>
              </a:solidFill>
            </a:endParaRPr>
          </a:p>
          <a:p>
            <a:pPr algn="r"/>
            <a:endParaRPr lang="ar-IQ" sz="2400" dirty="0">
              <a:solidFill>
                <a:schemeClr val="tx1"/>
              </a:solidFill>
            </a:endParaRPr>
          </a:p>
          <a:p>
            <a:pPr algn="r"/>
            <a:r>
              <a:rPr lang="ar-IQ" sz="2400" dirty="0" smtClean="0">
                <a:solidFill>
                  <a:schemeClr val="tx1"/>
                </a:solidFill>
              </a:rPr>
              <a:t>جامعة ديالى </a:t>
            </a:r>
          </a:p>
          <a:p>
            <a:pPr algn="r"/>
            <a:r>
              <a:rPr lang="ar-IQ" sz="2400" dirty="0" smtClean="0">
                <a:solidFill>
                  <a:schemeClr val="tx1"/>
                </a:solidFill>
              </a:rPr>
              <a:t>كلية التربية الاساسية </a:t>
            </a:r>
          </a:p>
          <a:p>
            <a:pPr algn="r"/>
            <a:r>
              <a:rPr lang="ar-IQ" sz="2400" dirty="0" smtClean="0">
                <a:solidFill>
                  <a:schemeClr val="tx1"/>
                </a:solidFill>
              </a:rPr>
              <a:t>قسم التاريخ</a:t>
            </a:r>
          </a:p>
          <a:p>
            <a:r>
              <a:rPr lang="ar-IQ" sz="4400" dirty="0" smtClean="0">
                <a:solidFill>
                  <a:srgbClr val="FF0000"/>
                </a:solidFill>
              </a:rPr>
              <a:t>المــــوضوع </a:t>
            </a:r>
            <a:endParaRPr lang="ar-IQ" sz="4400" dirty="0" smtClean="0">
              <a:solidFill>
                <a:srgbClr val="FF0000"/>
              </a:solidFill>
            </a:endParaRPr>
          </a:p>
          <a:p>
            <a:r>
              <a:rPr lang="ar-IQ" sz="4400" dirty="0" smtClean="0">
                <a:solidFill>
                  <a:srgbClr val="FF0000"/>
                </a:solidFill>
              </a:rPr>
              <a:t>عبدالرحمن الداخل</a:t>
            </a:r>
            <a:endParaRPr lang="ar-IQ" sz="4400" dirty="0" smtClean="0">
              <a:solidFill>
                <a:srgbClr val="FF0000"/>
              </a:solidFill>
            </a:endParaRPr>
          </a:p>
          <a:p>
            <a:r>
              <a:rPr lang="ar-IQ" sz="4400" dirty="0" smtClean="0">
                <a:solidFill>
                  <a:srgbClr val="FF0000"/>
                </a:solidFill>
              </a:rPr>
              <a:t>استاذ المادة</a:t>
            </a:r>
          </a:p>
          <a:p>
            <a:r>
              <a:rPr lang="ar-IQ" sz="4400" dirty="0" err="1" smtClean="0">
                <a:solidFill>
                  <a:srgbClr val="FF0000"/>
                </a:solidFill>
              </a:rPr>
              <a:t>م.د</a:t>
            </a:r>
            <a:r>
              <a:rPr lang="ar-IQ" sz="4400" dirty="0" smtClean="0">
                <a:solidFill>
                  <a:srgbClr val="FF0000"/>
                </a:solidFill>
              </a:rPr>
              <a:t> علي نايف مجيد</a:t>
            </a:r>
            <a:r>
              <a:rPr lang="ar-SA" sz="4400" dirty="0" smtClean="0">
                <a:solidFill>
                  <a:srgbClr val="FF0000"/>
                </a:solidFill>
              </a:rPr>
              <a:t> </a:t>
            </a:r>
            <a:endParaRPr lang="ar-IQ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6451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19608"/>
            <a:ext cx="8568952" cy="6117704"/>
          </a:xfrm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5502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19608"/>
            <a:ext cx="8568952" cy="6117704"/>
          </a:xfrm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5502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19608"/>
            <a:ext cx="8568952" cy="6117704"/>
          </a:xfrm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5502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19608"/>
            <a:ext cx="8568952" cy="6117704"/>
          </a:xfrm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5502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19608"/>
            <a:ext cx="8568952" cy="6117704"/>
          </a:xfrm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5502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19608"/>
            <a:ext cx="8568952" cy="6117704"/>
          </a:xfrm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5502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19608"/>
            <a:ext cx="8568952" cy="6117704"/>
          </a:xfrm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5502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19608"/>
            <a:ext cx="8568952" cy="6117704"/>
          </a:xfrm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550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19608"/>
            <a:ext cx="8568952" cy="6117704"/>
          </a:xfrm>
        </p:spPr>
        <p:txBody>
          <a:bodyPr>
            <a:normAutofit/>
          </a:bodyPr>
          <a:lstStyle/>
          <a:p>
            <a:endParaRPr lang="ar-IQ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50298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19608"/>
            <a:ext cx="8568952" cy="6117704"/>
          </a:xfrm>
        </p:spPr>
        <p:txBody>
          <a:bodyPr>
            <a:noAutofit/>
          </a:bodyPr>
          <a:lstStyle/>
          <a:p>
            <a:endParaRPr lang="ar-IQ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502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19608"/>
            <a:ext cx="8568952" cy="6117704"/>
          </a:xfrm>
        </p:spPr>
        <p:txBody>
          <a:bodyPr>
            <a:noAutofit/>
          </a:bodyPr>
          <a:lstStyle/>
          <a:p>
            <a:pPr algn="just"/>
            <a:endParaRPr lang="ar-IQ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50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19608"/>
            <a:ext cx="8568952" cy="6117704"/>
          </a:xfrm>
        </p:spPr>
        <p:txBody>
          <a:bodyPr>
            <a:noAutofit/>
          </a:bodyPr>
          <a:lstStyle/>
          <a:p>
            <a:endParaRPr lang="ar-IQ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50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568952" cy="6117704"/>
          </a:xfrm>
        </p:spPr>
        <p:txBody>
          <a:bodyPr>
            <a:normAutofit/>
          </a:bodyPr>
          <a:lstStyle/>
          <a:p>
            <a:endParaRPr lang="ar-IQ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502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19608"/>
            <a:ext cx="8568952" cy="6117704"/>
          </a:xfrm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5502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19608"/>
            <a:ext cx="8568952" cy="6117704"/>
          </a:xfrm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5502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19608"/>
            <a:ext cx="8568952" cy="6117704"/>
          </a:xfrm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5502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كل موجة">
  <a:themeElements>
    <a:clrScheme name="شكل موجة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شكل موجة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كل موجة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136</TotalTime>
  <Words>16</Words>
  <Application>Microsoft Office PowerPoint</Application>
  <PresentationFormat>عرض على الشاشة (3:4)‏</PresentationFormat>
  <Paragraphs>9</Paragraphs>
  <Slides>17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شكل موجة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DELL</dc:creator>
  <cp:lastModifiedBy>DELL</cp:lastModifiedBy>
  <cp:revision>8</cp:revision>
  <dcterms:created xsi:type="dcterms:W3CDTF">2020-02-18T08:56:16Z</dcterms:created>
  <dcterms:modified xsi:type="dcterms:W3CDTF">2020-02-20T15:47:49Z</dcterms:modified>
</cp:coreProperties>
</file>